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3" r:id="rId7"/>
    <p:sldId id="262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1E25B3D0-F189-4A76-9576-701A83403448}"/>
    <pc:docChg chg="modSld">
      <pc:chgData name="IVA Palčić Strčić" userId="ba6dff45-8d8f-4a43-b954-a00cf4685489" providerId="ADAL" clId="{1E25B3D0-F189-4A76-9576-701A83403448}" dt="2021-12-20T19:57:53.449" v="9" actId="20577"/>
      <pc:docMkLst>
        <pc:docMk/>
      </pc:docMkLst>
      <pc:sldChg chg="modSp">
        <pc:chgData name="IVA Palčić Strčić" userId="ba6dff45-8d8f-4a43-b954-a00cf4685489" providerId="ADAL" clId="{1E25B3D0-F189-4A76-9576-701A83403448}" dt="2021-12-20T19:57:53.449" v="9" actId="20577"/>
        <pc:sldMkLst>
          <pc:docMk/>
          <pc:sldMk cId="1134138970" sldId="259"/>
        </pc:sldMkLst>
        <pc:spChg chg="mod">
          <ac:chgData name="IVA Palčić Strčić" userId="ba6dff45-8d8f-4a43-b954-a00cf4685489" providerId="ADAL" clId="{1E25B3D0-F189-4A76-9576-701A83403448}" dt="2021-12-20T19:57:53.449" v="9" actId="20577"/>
          <ac:spMkLst>
            <pc:docMk/>
            <pc:sldMk cId="1134138970" sldId="259"/>
            <ac:spMk id="28" creationId="{E219B877-1035-4885-A706-B981806BBDA7}"/>
          </ac:spMkLst>
        </pc:spChg>
      </pc:sldChg>
      <pc:sldChg chg="modSp">
        <pc:chgData name="IVA Palčić Strčić" userId="ba6dff45-8d8f-4a43-b954-a00cf4685489" providerId="ADAL" clId="{1E25B3D0-F189-4A76-9576-701A83403448}" dt="2021-12-20T19:56:47.761" v="1" actId="20577"/>
        <pc:sldMkLst>
          <pc:docMk/>
          <pc:sldMk cId="552688935" sldId="261"/>
        </pc:sldMkLst>
        <pc:spChg chg="mod">
          <ac:chgData name="IVA Palčić Strčić" userId="ba6dff45-8d8f-4a43-b954-a00cf4685489" providerId="ADAL" clId="{1E25B3D0-F189-4A76-9576-701A83403448}" dt="2021-12-20T19:56:47.761" v="1" actId="20577"/>
          <ac:spMkLst>
            <pc:docMk/>
            <pc:sldMk cId="552688935" sldId="261"/>
            <ac:spMk id="19" creationId="{55F1AAC3-3DCC-45B0-A765-B3C9374D83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8B1FC6-C30F-4567-BF6A-DC1EBE029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CF036F4-0FA2-4EAE-9127-55BDDFA3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9E956C-F479-47F0-8D36-734F53B2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96A73AE-ED12-4590-AA6B-9D8B40C4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4DBA996-00C5-47FD-B9FD-E1DD6562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0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4B8F43-F967-43AA-9E4D-D4EE5AD8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83FBEE2-D622-43CA-8DBC-80D97C19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889A32-B72C-4CBD-B264-053A16D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3AF2CDF-40D2-488F-A15E-D57341D4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1C4DA3D-A8FF-4A3C-AA67-B08C8A5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245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943B8BF0-7AE3-465D-A134-B54D9B98D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85CD6DA-4F3A-4310-BF11-D3B54ED83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8E39F5-6758-4A9A-9861-67286AB8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CE90CC7-6524-4DC3-8A3D-338784DE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A131F1A-6E7F-4D6E-8CE1-19260614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200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63C52D-AD35-4387-BFFD-7F9B919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989DF5C-5BCD-4A09-83DE-D91075D89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87065F8-A6A0-41AE-9D02-7EBC1B99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83D720-52EA-4C24-9ED3-92AA074B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F63ECE6-C6A3-49C1-B838-62ABBB1A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96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AF9020-0D55-46EF-9AAA-9908AC37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41423D0-7EF0-4774-9DFA-3481EED5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310FC6A-0ACB-459B-94C6-C7415EED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39BC6DF-CE8C-46AC-BB20-96654DF4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77F02BA-A946-4EB0-A6B2-6FF99D6B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2580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42D564-6F2E-4222-AA3A-77F5FB35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BBFD32-067F-40DE-8844-72C67DAD6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12CAD28-5306-4902-AD5E-76A03D3D8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9BA936E-E44E-4C95-A30E-387E7488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52E3E99-0403-41EB-8588-7EF14568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A6E39CD-89D5-411C-A319-6AA3D16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729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C5C628-A4E1-4062-B41D-7E7CDCEE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2DA12EE-4889-41B1-8ACE-34A0FDF3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DD9EEE9-446C-4DB0-B64B-AA320923F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7861CC9-669A-40D3-8AD5-A50D60337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D0BE2A6-52ED-4E70-A6D2-3833F07DF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EDCF7139-E945-47BE-B8BC-BC8D0C97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267DCC6-0EB7-4E1F-8E7A-D7590AC4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B4DC4FC-9719-40F9-AA2B-17AD14E3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1920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80A722-990A-40D6-8C71-08810551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D87F64C-CB63-42E1-80F4-ED87C268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D1D8D28-CB8C-4AF6-B019-8DD4451E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1AF3631-816D-472B-B231-6B24058C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025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3660E402-0786-4688-91B6-D4CCB215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76149D3-47B2-4159-A533-0F4A31BF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9194F5B-19B3-431B-A2BF-F47ACF82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53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B228CB-66DE-4128-A5C2-BFE64E6E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E01087-7900-4465-A092-A3146004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8C8483B-9BA7-4CD4-921D-000AC612B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63A3E12-CEF3-4D2A-8DD4-7C71F2E2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B618DE4-2FBE-499A-995C-5631522C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E2A95D7-2719-4168-A102-0B456C06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22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0D7706-B8DA-4607-98F5-D8E93DAA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D31893B-0B1D-4EF7-B06B-5B5A50283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D87AB09-BCC2-41D0-858E-CC7090AF8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5CA559F-D77E-481C-84C0-C062E63C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960F1B7-BFAA-4E36-9412-70DDC328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1E4C083-309F-400D-A07B-A924DFF6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358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37D4C30-21F6-4054-A09D-50427C00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B32B4F5-7209-42B7-8111-8940913C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7100786-B9A1-4635-BC65-3075D7D61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38C0-8337-40BA-9A14-BDF52BCE942C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5B30519-F76D-47B7-9908-AE1ED3715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5987E53-2E65-4EA5-BDF8-8B854CDFF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57A57-859B-4465-BE36-CA386E7C5A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57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ordwall.net/play/15921/300/784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F2CE65-43FF-4613-97CE-4CFF29A897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8F7E43E-5860-4A9A-BF99-BB8C5A313027}"/>
              </a:ext>
            </a:extLst>
          </p:cNvPr>
          <p:cNvSpPr txBox="1"/>
          <p:nvPr/>
        </p:nvSpPr>
        <p:spPr>
          <a:xfrm>
            <a:off x="6102493" y="1372185"/>
            <a:ext cx="5367148" cy="2031325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4000" dirty="0" err="1">
                <a:solidFill>
                  <a:srgbClr val="FF33CC"/>
                </a:solidFill>
              </a:rPr>
              <a:t>Look</a:t>
            </a:r>
            <a:r>
              <a:rPr lang="hr-HR" sz="4000" dirty="0">
                <a:solidFill>
                  <a:srgbClr val="FF33CC"/>
                </a:solidFill>
              </a:rPr>
              <a:t> </a:t>
            </a:r>
            <a:r>
              <a:rPr lang="hr-HR" sz="4000" dirty="0" err="1">
                <a:solidFill>
                  <a:srgbClr val="FF33CC"/>
                </a:solidFill>
              </a:rPr>
              <a:t>back</a:t>
            </a:r>
            <a:r>
              <a:rPr lang="hr-HR" sz="4000" dirty="0">
                <a:solidFill>
                  <a:srgbClr val="FF33CC"/>
                </a:solidFill>
              </a:rPr>
              <a:t> 2 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36BEB45-38DE-4681-8C45-3A37053E8B3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25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613845B-5F75-40F7-BB41-5253EA9CFF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772" y="790575"/>
            <a:ext cx="7381875" cy="2638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hlinkClick r:id="rId5"/>
            <a:extLst>
              <a:ext uri="{FF2B5EF4-FFF2-40B4-BE49-F238E27FC236}">
                <a16:creationId xmlns:a16="http://schemas.microsoft.com/office/drawing/2014/main" xmlns="" id="{6C5691B5-A191-47DB-92B5-807550302E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0221" y="4503262"/>
            <a:ext cx="4684913" cy="13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3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5AAEB5C-FCDF-41FB-AA2D-D52FA4107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257" y="0"/>
            <a:ext cx="9617485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9738C20-E88B-4759-A4C8-AC1B74DD1B5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6086" y="487967"/>
            <a:ext cx="6701163" cy="604399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51202E0-7AB7-4D0D-9821-B9D87A975CE3}"/>
              </a:ext>
            </a:extLst>
          </p:cNvPr>
          <p:cNvSpPr txBox="1"/>
          <p:nvPr/>
        </p:nvSpPr>
        <p:spPr>
          <a:xfrm>
            <a:off x="7226423" y="1498983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graduate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7D3ECE9-3D80-4B94-9DF1-B255BF900F2D}"/>
              </a:ext>
            </a:extLst>
          </p:cNvPr>
          <p:cNvSpPr txBox="1"/>
          <p:nvPr/>
        </p:nvSpPr>
        <p:spPr>
          <a:xfrm>
            <a:off x="5745332" y="2074199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dump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9F2E088-FCFA-4480-A73F-D0D4B19E6044}"/>
              </a:ext>
            </a:extLst>
          </p:cNvPr>
          <p:cNvSpPr txBox="1"/>
          <p:nvPr/>
        </p:nvSpPr>
        <p:spPr>
          <a:xfrm>
            <a:off x="9889733" y="2327880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temper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11F0FD7-A818-4B70-9B8C-342B4CE572DE}"/>
              </a:ext>
            </a:extLst>
          </p:cNvPr>
          <p:cNvSpPr txBox="1"/>
          <p:nvPr/>
        </p:nvSpPr>
        <p:spPr>
          <a:xfrm>
            <a:off x="8985965" y="2653922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keen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3B38C38-16D8-4571-82A0-EE600A294A17}"/>
              </a:ext>
            </a:extLst>
          </p:cNvPr>
          <p:cNvSpPr txBox="1"/>
          <p:nvPr/>
        </p:nvSpPr>
        <p:spPr>
          <a:xfrm>
            <a:off x="5567779" y="3497451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nomination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A3A19B2-7740-4618-9A05-5D3FA64D4225}"/>
              </a:ext>
            </a:extLst>
          </p:cNvPr>
          <p:cNvSpPr txBox="1"/>
          <p:nvPr/>
        </p:nvSpPr>
        <p:spPr>
          <a:xfrm>
            <a:off x="7610384" y="3802232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dropout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50C455B-A2CE-4495-ADF8-8D7D64766EFA}"/>
              </a:ext>
            </a:extLst>
          </p:cNvPr>
          <p:cNvSpPr txBox="1"/>
          <p:nvPr/>
        </p:nvSpPr>
        <p:spPr>
          <a:xfrm>
            <a:off x="8985965" y="4307012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loyal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671109C-0D4A-4F6D-9FC5-D3A887EBBDBE}"/>
              </a:ext>
            </a:extLst>
          </p:cNvPr>
          <p:cNvSpPr txBox="1"/>
          <p:nvPr/>
        </p:nvSpPr>
        <p:spPr>
          <a:xfrm>
            <a:off x="8360089" y="4633115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charity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5915E61-9540-40F4-BA73-AE601AF706A5}"/>
              </a:ext>
            </a:extLst>
          </p:cNvPr>
          <p:cNvSpPr txBox="1"/>
          <p:nvPr/>
        </p:nvSpPr>
        <p:spPr>
          <a:xfrm>
            <a:off x="5942613" y="4942821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frank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5F1AAC3-3DCC-45B0-A765-B3C9374D836E}"/>
              </a:ext>
            </a:extLst>
          </p:cNvPr>
          <p:cNvSpPr txBox="1"/>
          <p:nvPr/>
        </p:nvSpPr>
        <p:spPr>
          <a:xfrm>
            <a:off x="5567779" y="5268863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Modest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E21DC19-D4A0-4400-8410-E551A131F5D4}"/>
              </a:ext>
            </a:extLst>
          </p:cNvPr>
          <p:cNvSpPr txBox="1"/>
          <p:nvPr/>
        </p:nvSpPr>
        <p:spPr>
          <a:xfrm>
            <a:off x="9738067" y="5793497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jealous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6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1E2645A-5D86-4767-A05D-F65E96506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257" y="0"/>
            <a:ext cx="961748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3F12B92-18A4-46A0-943A-CF497D33327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624" y="1348790"/>
            <a:ext cx="7398003" cy="450649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4A25E4C-E9A0-47F4-BC7F-33C3625766BF}"/>
              </a:ext>
            </a:extLst>
          </p:cNvPr>
          <p:cNvSpPr txBox="1"/>
          <p:nvPr/>
        </p:nvSpPr>
        <p:spPr>
          <a:xfrm>
            <a:off x="4873841" y="2018112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00380C8-8B5B-43EF-87CC-686F97673972}"/>
              </a:ext>
            </a:extLst>
          </p:cNvPr>
          <p:cNvSpPr txBox="1"/>
          <p:nvPr/>
        </p:nvSpPr>
        <p:spPr>
          <a:xfrm>
            <a:off x="3872143" y="2582162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92F111C-344C-4087-9E5C-4ABF8CB69287}"/>
              </a:ext>
            </a:extLst>
          </p:cNvPr>
          <p:cNvSpPr txBox="1"/>
          <p:nvPr/>
        </p:nvSpPr>
        <p:spPr>
          <a:xfrm>
            <a:off x="3499281" y="2914242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9B35693-3439-4914-9F33-2F59209F6A25}"/>
              </a:ext>
            </a:extLst>
          </p:cNvPr>
          <p:cNvSpPr txBox="1"/>
          <p:nvPr/>
        </p:nvSpPr>
        <p:spPr>
          <a:xfrm>
            <a:off x="4583860" y="3228559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B5FCD8D-BC6E-4B76-AE7A-07F6825AA81E}"/>
              </a:ext>
            </a:extLst>
          </p:cNvPr>
          <p:cNvSpPr txBox="1"/>
          <p:nvPr/>
        </p:nvSpPr>
        <p:spPr>
          <a:xfrm>
            <a:off x="4245005" y="3648529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691233C-4F88-495F-870E-3B34BD59DF7D}"/>
              </a:ext>
            </a:extLst>
          </p:cNvPr>
          <p:cNvSpPr txBox="1"/>
          <p:nvPr/>
        </p:nvSpPr>
        <p:spPr>
          <a:xfrm>
            <a:off x="5723137" y="4260642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to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35FC990-238C-4699-B70D-9FB92991E968}"/>
              </a:ext>
            </a:extLst>
          </p:cNvPr>
          <p:cNvSpPr txBox="1"/>
          <p:nvPr/>
        </p:nvSpPr>
        <p:spPr>
          <a:xfrm>
            <a:off x="5231904" y="4577349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878035F-AD0C-44A8-8F68-9DA7D8BD6E45}"/>
              </a:ext>
            </a:extLst>
          </p:cNvPr>
          <p:cNvSpPr txBox="1"/>
          <p:nvPr/>
        </p:nvSpPr>
        <p:spPr>
          <a:xfrm>
            <a:off x="2118745" y="4890747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0684E50-CEBB-4A78-A1A1-75167676D59B}"/>
              </a:ext>
            </a:extLst>
          </p:cNvPr>
          <p:cNvSpPr txBox="1"/>
          <p:nvPr/>
        </p:nvSpPr>
        <p:spPr>
          <a:xfrm>
            <a:off x="5752726" y="4890747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479AD61-7F09-4C8E-84A1-FE6B05F5A239}"/>
              </a:ext>
            </a:extLst>
          </p:cNvPr>
          <p:cNvSpPr txBox="1"/>
          <p:nvPr/>
        </p:nvSpPr>
        <p:spPr>
          <a:xfrm>
            <a:off x="3385291" y="5180598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xmlns="" val="10224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7AA11E3-287A-418B-8E95-E072763E00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96" y="175777"/>
            <a:ext cx="6918117" cy="365212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1D3A9D9-2F1B-4AB0-8140-B52E0E1CDE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5550"/>
          <a:stretch/>
        </p:blipFill>
        <p:spPr>
          <a:xfrm>
            <a:off x="5648472" y="4333920"/>
            <a:ext cx="6279610" cy="21728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191C5A8-85AE-463D-B261-E9EF853EBD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063" r="10831"/>
          <a:stretch/>
        </p:blipFill>
        <p:spPr>
          <a:xfrm>
            <a:off x="7889152" y="910628"/>
            <a:ext cx="4021585" cy="24384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38DBCBE-4F4A-4B1D-95ED-38027ACF02FA}"/>
              </a:ext>
            </a:extLst>
          </p:cNvPr>
          <p:cNvSpPr txBox="1"/>
          <p:nvPr/>
        </p:nvSpPr>
        <p:spPr>
          <a:xfrm>
            <a:off x="3145927" y="842882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up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5EC4369-0F9B-41B1-9EE2-595CBD4D8C85}"/>
              </a:ext>
            </a:extLst>
          </p:cNvPr>
          <p:cNvSpPr txBox="1"/>
          <p:nvPr/>
        </p:nvSpPr>
        <p:spPr>
          <a:xfrm>
            <a:off x="2796466" y="1157047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out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4E333A5-00BA-4C59-8EB3-948D808EF739}"/>
              </a:ext>
            </a:extLst>
          </p:cNvPr>
          <p:cNvSpPr txBox="1"/>
          <p:nvPr/>
        </p:nvSpPr>
        <p:spPr>
          <a:xfrm>
            <a:off x="2449690" y="1410057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up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CA5C750-5A85-47E4-A967-65E46492C5F7}"/>
              </a:ext>
            </a:extLst>
          </p:cNvPr>
          <p:cNvSpPr txBox="1"/>
          <p:nvPr/>
        </p:nvSpPr>
        <p:spPr>
          <a:xfrm>
            <a:off x="4834164" y="1802805"/>
            <a:ext cx="10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behind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1E6A8FF-AC31-4FEF-8B67-0D2BAD5C0E69}"/>
              </a:ext>
            </a:extLst>
          </p:cNvPr>
          <p:cNvSpPr txBox="1"/>
          <p:nvPr/>
        </p:nvSpPr>
        <p:spPr>
          <a:xfrm>
            <a:off x="4484703" y="2033509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up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934376F-6C05-489F-9B86-AF12442068A7}"/>
              </a:ext>
            </a:extLst>
          </p:cNvPr>
          <p:cNvSpPr txBox="1"/>
          <p:nvPr/>
        </p:nvSpPr>
        <p:spPr>
          <a:xfrm>
            <a:off x="3302493" y="2662596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out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483FAC9-0C38-4E6E-AF07-11D567D969FD}"/>
              </a:ext>
            </a:extLst>
          </p:cNvPr>
          <p:cNvSpPr txBox="1"/>
          <p:nvPr/>
        </p:nvSpPr>
        <p:spPr>
          <a:xfrm>
            <a:off x="3495389" y="3022593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in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E07D9AE-3A54-4F2A-81FD-8BD58018D5B4}"/>
              </a:ext>
            </a:extLst>
          </p:cNvPr>
          <p:cNvSpPr txBox="1"/>
          <p:nvPr/>
        </p:nvSpPr>
        <p:spPr>
          <a:xfrm>
            <a:off x="3410503" y="3366020"/>
            <a:ext cx="10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down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24952DFC-03BD-4BAE-8003-6607FD143B2E}"/>
              </a:ext>
            </a:extLst>
          </p:cNvPr>
          <p:cNvSpPr txBox="1"/>
          <p:nvPr/>
        </p:nvSpPr>
        <p:spPr>
          <a:xfrm>
            <a:off x="5944473" y="4783357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bring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up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829E063-D099-4A64-8677-924C8C46142E}"/>
              </a:ext>
            </a:extLst>
          </p:cNvPr>
          <p:cNvSpPr txBox="1"/>
          <p:nvPr/>
        </p:nvSpPr>
        <p:spPr>
          <a:xfrm>
            <a:off x="5944472" y="6098268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catch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up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3B87841-4512-40A7-BCFE-6A6DEFDA0D36}"/>
              </a:ext>
            </a:extLst>
          </p:cNvPr>
          <p:cNvSpPr txBox="1"/>
          <p:nvPr/>
        </p:nvSpPr>
        <p:spPr>
          <a:xfrm>
            <a:off x="5944473" y="5458655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 </a:t>
            </a:r>
            <a:r>
              <a:rPr lang="hr-HR" sz="1600" dirty="0" err="1">
                <a:solidFill>
                  <a:srgbClr val="FF33CC"/>
                </a:solidFill>
              </a:rPr>
              <a:t>up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270CD691-DFBD-4AE6-B6AA-EB986B84C434}"/>
              </a:ext>
            </a:extLst>
          </p:cNvPr>
          <p:cNvSpPr txBox="1"/>
          <p:nvPr/>
        </p:nvSpPr>
        <p:spPr>
          <a:xfrm>
            <a:off x="5944473" y="5768249"/>
            <a:ext cx="123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behind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C6489304-F6F6-48DF-BC44-EFC631FF1625}"/>
              </a:ext>
            </a:extLst>
          </p:cNvPr>
          <p:cNvSpPr txBox="1"/>
          <p:nvPr/>
        </p:nvSpPr>
        <p:spPr>
          <a:xfrm>
            <a:off x="8743557" y="4785401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F4503641-C20F-4C21-9E6B-6AC7A9A6A09F}"/>
              </a:ext>
            </a:extLst>
          </p:cNvPr>
          <p:cNvSpPr txBox="1"/>
          <p:nvPr/>
        </p:nvSpPr>
        <p:spPr>
          <a:xfrm>
            <a:off x="5950561" y="5114981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2A097EEA-64A8-407B-95E1-01ADC8ABF2DA}"/>
              </a:ext>
            </a:extLst>
          </p:cNvPr>
          <p:cNvSpPr txBox="1"/>
          <p:nvPr/>
        </p:nvSpPr>
        <p:spPr>
          <a:xfrm>
            <a:off x="8743556" y="5112933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BC1A6201-0494-4F5F-A17A-3B59058633D0}"/>
              </a:ext>
            </a:extLst>
          </p:cNvPr>
          <p:cNvSpPr txBox="1"/>
          <p:nvPr/>
        </p:nvSpPr>
        <p:spPr>
          <a:xfrm>
            <a:off x="8743556" y="5423597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let </a:t>
            </a:r>
            <a:r>
              <a:rPr lang="hr-HR" sz="1600" dirty="0" err="1">
                <a:solidFill>
                  <a:srgbClr val="FF33CC"/>
                </a:solidFill>
              </a:rPr>
              <a:t>down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CF206370-5DE1-4199-AA5D-072EC6BEE59D}"/>
              </a:ext>
            </a:extLst>
          </p:cNvPr>
          <p:cNvSpPr txBox="1"/>
          <p:nvPr/>
        </p:nvSpPr>
        <p:spPr>
          <a:xfrm>
            <a:off x="6906694" y="4793467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podići, odgojiti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E219B877-1035-4885-A706-B981806BBDA7}"/>
              </a:ext>
            </a:extLst>
          </p:cNvPr>
          <p:cNvSpPr txBox="1"/>
          <p:nvPr/>
        </p:nvSpPr>
        <p:spPr>
          <a:xfrm>
            <a:off x="6877605" y="5132021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posvađati se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DE164413-BE2C-42B3-9EC7-DF24E9685BA2}"/>
              </a:ext>
            </a:extLst>
          </p:cNvPr>
          <p:cNvSpPr txBox="1"/>
          <p:nvPr/>
        </p:nvSpPr>
        <p:spPr>
          <a:xfrm>
            <a:off x="6905822" y="5462040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pomiriti se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7A368354-CCBF-40E1-A07D-CA578E7D282B}"/>
              </a:ext>
            </a:extLst>
          </p:cNvPr>
          <p:cNvSpPr txBox="1"/>
          <p:nvPr/>
        </p:nvSpPr>
        <p:spPr>
          <a:xfrm>
            <a:off x="6934039" y="5762151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zaostati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1A625132-2AA8-4F3E-8055-CEDD07B88ACE}"/>
              </a:ext>
            </a:extLst>
          </p:cNvPr>
          <p:cNvSpPr txBox="1"/>
          <p:nvPr/>
        </p:nvSpPr>
        <p:spPr>
          <a:xfrm>
            <a:off x="6923176" y="6099873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nadoknaditi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94B92AAB-759E-43A1-9C3F-05C43CE6F7B2}"/>
              </a:ext>
            </a:extLst>
          </p:cNvPr>
          <p:cNvSpPr txBox="1"/>
          <p:nvPr/>
        </p:nvSpPr>
        <p:spPr>
          <a:xfrm>
            <a:off x="9612049" y="4783357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izlaziti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F68B8D83-49E1-4793-A012-9C898CA986B3}"/>
              </a:ext>
            </a:extLst>
          </p:cNvPr>
          <p:cNvSpPr txBox="1"/>
          <p:nvPr/>
        </p:nvSpPr>
        <p:spPr>
          <a:xfrm>
            <a:off x="9612048" y="5094878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predati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B46A9081-C479-4BBD-BC57-6A3C1085669B}"/>
              </a:ext>
            </a:extLst>
          </p:cNvPr>
          <p:cNvSpPr txBox="1"/>
          <p:nvPr/>
        </p:nvSpPr>
        <p:spPr>
          <a:xfrm>
            <a:off x="9612048" y="5458655"/>
            <a:ext cx="156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iznevjeriti</a:t>
            </a:r>
          </a:p>
        </p:txBody>
      </p:sp>
    </p:spTree>
    <p:extLst>
      <p:ext uri="{BB962C8B-B14F-4D97-AF65-F5344CB8AC3E}">
        <p14:creationId xmlns:p14="http://schemas.microsoft.com/office/powerpoint/2010/main" xmlns="" val="11341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A75D7E5-8D01-43B9-B911-4AD65B19E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6003" y="0"/>
            <a:ext cx="9726401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6683CD0-45B7-445F-B233-A7B2D4D7C1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1143" y="421765"/>
            <a:ext cx="5173600" cy="604085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1CF1868-D24A-4B63-A2DF-85AC9CD452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560" y="3807596"/>
            <a:ext cx="3521580" cy="225030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D9F7256-CC6F-45B2-9060-5ED001CDA54A}"/>
              </a:ext>
            </a:extLst>
          </p:cNvPr>
          <p:cNvSpPr txBox="1"/>
          <p:nvPr/>
        </p:nvSpPr>
        <p:spPr>
          <a:xfrm>
            <a:off x="5752730" y="1122363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SIBLING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8E465ED-6914-4484-9EA7-EE64D7DD6BFA}"/>
              </a:ext>
            </a:extLst>
          </p:cNvPr>
          <p:cNvSpPr txBox="1"/>
          <p:nvPr/>
        </p:nvSpPr>
        <p:spPr>
          <a:xfrm>
            <a:off x="5985029" y="1641732"/>
            <a:ext cx="150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FORBIDDEN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F2530DD-7129-4D98-9096-12E7A6F7A74D}"/>
              </a:ext>
            </a:extLst>
          </p:cNvPr>
          <p:cNvSpPr txBox="1"/>
          <p:nvPr/>
        </p:nvSpPr>
        <p:spPr>
          <a:xfrm>
            <a:off x="5846228" y="2237293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CURFEW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16C17A6-48FE-47E9-9E4A-640A37854B68}"/>
              </a:ext>
            </a:extLst>
          </p:cNvPr>
          <p:cNvSpPr txBox="1"/>
          <p:nvPr/>
        </p:nvSpPr>
        <p:spPr>
          <a:xfrm>
            <a:off x="5932088" y="2773780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FAILURE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F6BA73C-C881-4091-9962-D48EAA0750DC}"/>
              </a:ext>
            </a:extLst>
          </p:cNvPr>
          <p:cNvSpPr txBox="1"/>
          <p:nvPr/>
        </p:nvSpPr>
        <p:spPr>
          <a:xfrm>
            <a:off x="5774968" y="3343107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DRAG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3A9406F-70FC-4BB9-BD6D-2232489489A3}"/>
              </a:ext>
            </a:extLst>
          </p:cNvPr>
          <p:cNvSpPr txBox="1"/>
          <p:nvPr/>
        </p:nvSpPr>
        <p:spPr>
          <a:xfrm>
            <a:off x="6096000" y="3879594"/>
            <a:ext cx="183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COMPETITIVE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813B39A-5DA5-4BFD-B24B-DD2752EE8D50}"/>
              </a:ext>
            </a:extLst>
          </p:cNvPr>
          <p:cNvSpPr txBox="1"/>
          <p:nvPr/>
        </p:nvSpPr>
        <p:spPr>
          <a:xfrm>
            <a:off x="5985029" y="4416081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SCHEDULE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03F825E-C6C5-42BB-A4A5-B5F13EDE9127}"/>
              </a:ext>
            </a:extLst>
          </p:cNvPr>
          <p:cNvSpPr txBox="1"/>
          <p:nvPr/>
        </p:nvSpPr>
        <p:spPr>
          <a:xfrm>
            <a:off x="6156988" y="4986015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DISORDER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6059B36-3393-4B41-A579-A99528C8D08B}"/>
              </a:ext>
            </a:extLst>
          </p:cNvPr>
          <p:cNvSpPr txBox="1"/>
          <p:nvPr/>
        </p:nvSpPr>
        <p:spPr>
          <a:xfrm>
            <a:off x="6156988" y="5521654"/>
            <a:ext cx="1992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ROLE  MODEL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04F058C2-2057-4B9E-8191-4DF33D7D234C}"/>
              </a:ext>
            </a:extLst>
          </p:cNvPr>
          <p:cNvSpPr txBox="1"/>
          <p:nvPr/>
        </p:nvSpPr>
        <p:spPr>
          <a:xfrm>
            <a:off x="5752729" y="6051652"/>
            <a:ext cx="11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ABUSE</a:t>
            </a:r>
          </a:p>
        </p:txBody>
      </p:sp>
    </p:spTree>
    <p:extLst>
      <p:ext uri="{BB962C8B-B14F-4D97-AF65-F5344CB8AC3E}">
        <p14:creationId xmlns:p14="http://schemas.microsoft.com/office/powerpoint/2010/main" xmlns="" val="3722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168BC45-E9AE-491A-96BF-623F814042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432" y="266352"/>
            <a:ext cx="7405962" cy="64872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7CBB46D-80DF-4698-BFD6-8A99366CE1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206" r="7022" b="1890"/>
          <a:stretch/>
        </p:blipFill>
        <p:spPr>
          <a:xfrm>
            <a:off x="358456" y="2074984"/>
            <a:ext cx="3689955" cy="286995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71A53A4-F3A6-4A80-BBA3-D4DE1E71A8D6}"/>
              </a:ext>
            </a:extLst>
          </p:cNvPr>
          <p:cNvSpPr txBox="1"/>
          <p:nvPr/>
        </p:nvSpPr>
        <p:spPr>
          <a:xfrm>
            <a:off x="9789111" y="1047300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role </a:t>
            </a:r>
            <a:r>
              <a:rPr lang="hr-HR" sz="1600" dirty="0" err="1">
                <a:solidFill>
                  <a:srgbClr val="FF33CC"/>
                </a:solidFill>
              </a:rPr>
              <a:t>models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0F8E62A-CB91-4EFE-AF41-4E320AC09645}"/>
              </a:ext>
            </a:extLst>
          </p:cNvPr>
          <p:cNvSpPr txBox="1"/>
          <p:nvPr/>
        </p:nvSpPr>
        <p:spPr>
          <a:xfrm>
            <a:off x="5487879" y="2001838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Sibling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39BF5CB-9D40-4858-B10F-151198042861}"/>
              </a:ext>
            </a:extLst>
          </p:cNvPr>
          <p:cNvSpPr txBox="1"/>
          <p:nvPr/>
        </p:nvSpPr>
        <p:spPr>
          <a:xfrm>
            <a:off x="7651072" y="2646760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forbidden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87649D5-C06B-4FD0-9F94-0C8D35B5CD5D}"/>
              </a:ext>
            </a:extLst>
          </p:cNvPr>
          <p:cNvSpPr txBox="1"/>
          <p:nvPr/>
        </p:nvSpPr>
        <p:spPr>
          <a:xfrm>
            <a:off x="7211628" y="3001427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drag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CCDB382-2CD8-4B5D-B74F-671ABDB17CD5}"/>
              </a:ext>
            </a:extLst>
          </p:cNvPr>
          <p:cNvSpPr txBox="1"/>
          <p:nvPr/>
        </p:nvSpPr>
        <p:spPr>
          <a:xfrm>
            <a:off x="5572411" y="4260642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failure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BA9404A-C411-4C84-A471-0794A5E774B1}"/>
              </a:ext>
            </a:extLst>
          </p:cNvPr>
          <p:cNvSpPr txBox="1"/>
          <p:nvPr/>
        </p:nvSpPr>
        <p:spPr>
          <a:xfrm>
            <a:off x="7634796" y="4880491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disorders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20070A9-DB64-4997-82AF-509EB01082E0}"/>
              </a:ext>
            </a:extLst>
          </p:cNvPr>
          <p:cNvSpPr txBox="1"/>
          <p:nvPr/>
        </p:nvSpPr>
        <p:spPr>
          <a:xfrm>
            <a:off x="5656555" y="5180598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abuse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9F3AD09-5E75-49FD-9E3F-AD1113C4BA79}"/>
              </a:ext>
            </a:extLst>
          </p:cNvPr>
          <p:cNvSpPr txBox="1"/>
          <p:nvPr/>
        </p:nvSpPr>
        <p:spPr>
          <a:xfrm>
            <a:off x="8572870" y="5550069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schedule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85252F3-6E93-4C41-9AE9-3ECD208DF4DE}"/>
              </a:ext>
            </a:extLst>
          </p:cNvPr>
          <p:cNvSpPr txBox="1"/>
          <p:nvPr/>
        </p:nvSpPr>
        <p:spPr>
          <a:xfrm>
            <a:off x="10166411" y="6178110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curfew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9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CCDC6C-B33E-427F-BD2B-77F6963EE4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134" y="158750"/>
            <a:ext cx="7515225" cy="43148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E9A41DB-6419-4A1A-A7F6-5BAE2458DA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2896" y="266022"/>
            <a:ext cx="4657725" cy="5048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1353A28-2EDC-45B3-A57E-15DED92F07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186" y="4344835"/>
            <a:ext cx="4830308" cy="24648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590DB66-412B-47B5-A67E-E536F071CD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2446" y="4344835"/>
            <a:ext cx="4887420" cy="24648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83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5E11903-BDFC-4DA0-A034-3D95F3BE4F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6547" y="238125"/>
            <a:ext cx="10020300" cy="6381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12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1CAF24-7796-4C58-BDD2-D76263A8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1D9016-6C31-4990-B3FA-C2DA72FAC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38538E-EECE-4DCF-83A1-B92458681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C08A5E-FB80-47D2-BD06-B28952E76F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054" y="858450"/>
            <a:ext cx="8815943" cy="530302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68DFBD6-C6CB-408A-AD24-997E1D0AC885}"/>
              </a:ext>
            </a:extLst>
          </p:cNvPr>
          <p:cNvSpPr txBox="1"/>
          <p:nvPr/>
        </p:nvSpPr>
        <p:spPr>
          <a:xfrm>
            <a:off x="1748901" y="2166151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formal</a:t>
            </a:r>
            <a:r>
              <a:rPr lang="hr-HR" dirty="0">
                <a:solidFill>
                  <a:srgbClr val="FF33CC"/>
                </a:solidFill>
              </a:rPr>
              <a:t> – služben, svečan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88895A6-E194-4FDD-A0C4-C43A8EA6C53B}"/>
              </a:ext>
            </a:extLst>
          </p:cNvPr>
          <p:cNvSpPr txBox="1"/>
          <p:nvPr/>
        </p:nvSpPr>
        <p:spPr>
          <a:xfrm>
            <a:off x="1679359" y="2577191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underage</a:t>
            </a:r>
            <a:r>
              <a:rPr lang="hr-HR" dirty="0">
                <a:solidFill>
                  <a:srgbClr val="FF33CC"/>
                </a:solidFill>
              </a:rPr>
              <a:t> - maloljetan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6D2613F-A797-4398-86F7-BC98F2E32ACF}"/>
              </a:ext>
            </a:extLst>
          </p:cNvPr>
          <p:cNvSpPr txBox="1"/>
          <p:nvPr/>
        </p:nvSpPr>
        <p:spPr>
          <a:xfrm>
            <a:off x="1679359" y="2946523"/>
            <a:ext cx="358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overprotective</a:t>
            </a:r>
            <a:r>
              <a:rPr lang="hr-HR" sz="1600" dirty="0">
                <a:solidFill>
                  <a:srgbClr val="FF33CC"/>
                </a:solidFill>
              </a:rPr>
              <a:t> – koji se ponaša previše zaštitnički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37B2563-87BE-4559-A35A-D70E8D5FE72D}"/>
              </a:ext>
            </a:extLst>
          </p:cNvPr>
          <p:cNvSpPr txBox="1"/>
          <p:nvPr/>
        </p:nvSpPr>
        <p:spPr>
          <a:xfrm>
            <a:off x="1679359" y="3602038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demanding</a:t>
            </a:r>
            <a:r>
              <a:rPr lang="hr-HR" dirty="0">
                <a:solidFill>
                  <a:srgbClr val="FF33CC"/>
                </a:solidFill>
              </a:rPr>
              <a:t> - zahtjevan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069FE9B-EFEF-44F5-8898-57B93F20704D}"/>
              </a:ext>
            </a:extLst>
          </p:cNvPr>
          <p:cNvSpPr txBox="1"/>
          <p:nvPr/>
        </p:nvSpPr>
        <p:spPr>
          <a:xfrm>
            <a:off x="1679359" y="4063445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forbidden</a:t>
            </a:r>
            <a:r>
              <a:rPr lang="hr-HR" dirty="0">
                <a:solidFill>
                  <a:srgbClr val="FF33CC"/>
                </a:solidFill>
              </a:rPr>
              <a:t> - zabranjen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F178013-D5FC-471D-913F-FA681DE2938B}"/>
              </a:ext>
            </a:extLst>
          </p:cNvPr>
          <p:cNvSpPr txBox="1"/>
          <p:nvPr/>
        </p:nvSpPr>
        <p:spPr>
          <a:xfrm>
            <a:off x="1679359" y="4533280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permissive</a:t>
            </a:r>
            <a:r>
              <a:rPr lang="hr-HR" dirty="0">
                <a:solidFill>
                  <a:srgbClr val="FF33CC"/>
                </a:solidFill>
              </a:rPr>
              <a:t> - popustljiv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EB09B09-1F93-445C-A340-3C1213137131}"/>
              </a:ext>
            </a:extLst>
          </p:cNvPr>
          <p:cNvSpPr txBox="1"/>
          <p:nvPr/>
        </p:nvSpPr>
        <p:spPr>
          <a:xfrm>
            <a:off x="1679359" y="4980543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supportive</a:t>
            </a:r>
            <a:r>
              <a:rPr lang="hr-HR" dirty="0">
                <a:solidFill>
                  <a:srgbClr val="FF33CC"/>
                </a:solidFill>
              </a:rPr>
              <a:t> – koji pruža podršku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0825388-1C3C-4259-9E44-0AC84EB22B7E}"/>
              </a:ext>
            </a:extLst>
          </p:cNvPr>
          <p:cNvSpPr txBox="1"/>
          <p:nvPr/>
        </p:nvSpPr>
        <p:spPr>
          <a:xfrm>
            <a:off x="1679359" y="5478484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honest</a:t>
            </a:r>
            <a:r>
              <a:rPr lang="hr-HR" dirty="0">
                <a:solidFill>
                  <a:srgbClr val="FF33CC"/>
                </a:solidFill>
              </a:rPr>
              <a:t> – iskren, pošten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7D70024-2079-49C6-BF7C-42BD0A2DDD69}"/>
              </a:ext>
            </a:extLst>
          </p:cNvPr>
          <p:cNvSpPr txBox="1"/>
          <p:nvPr/>
        </p:nvSpPr>
        <p:spPr>
          <a:xfrm>
            <a:off x="5834316" y="2170068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competitive</a:t>
            </a:r>
            <a:r>
              <a:rPr lang="hr-HR" dirty="0">
                <a:solidFill>
                  <a:srgbClr val="FF33CC"/>
                </a:solidFill>
              </a:rPr>
              <a:t> – koji se želi natjecati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01F26AA-B355-406B-ACB3-93678DD3D5A9}"/>
              </a:ext>
            </a:extLst>
          </p:cNvPr>
          <p:cNvSpPr txBox="1"/>
          <p:nvPr/>
        </p:nvSpPr>
        <p:spPr>
          <a:xfrm>
            <a:off x="5834316" y="2633341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strict</a:t>
            </a:r>
            <a:r>
              <a:rPr lang="hr-HR" dirty="0">
                <a:solidFill>
                  <a:srgbClr val="FF33CC"/>
                </a:solidFill>
              </a:rPr>
              <a:t> - strog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C7096FE-E52C-455A-9D75-DD0A68FF5758}"/>
              </a:ext>
            </a:extLst>
          </p:cNvPr>
          <p:cNvSpPr txBox="1"/>
          <p:nvPr/>
        </p:nvSpPr>
        <p:spPr>
          <a:xfrm>
            <a:off x="5834316" y="3122426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spoiled</a:t>
            </a:r>
            <a:r>
              <a:rPr lang="hr-HR" dirty="0">
                <a:solidFill>
                  <a:srgbClr val="FF33CC"/>
                </a:solidFill>
              </a:rPr>
              <a:t> – razmažen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0DBE1B7-3992-47DF-8D21-140FBB8E43D5}"/>
              </a:ext>
            </a:extLst>
          </p:cNvPr>
          <p:cNvSpPr txBox="1"/>
          <p:nvPr/>
        </p:nvSpPr>
        <p:spPr>
          <a:xfrm>
            <a:off x="5834316" y="3589210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mature - zreo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18AA082-7571-4257-B65D-1C5810A3A7A9}"/>
              </a:ext>
            </a:extLst>
          </p:cNvPr>
          <p:cNvSpPr txBox="1"/>
          <p:nvPr/>
        </p:nvSpPr>
        <p:spPr>
          <a:xfrm>
            <a:off x="5802817" y="4042267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sloppy</a:t>
            </a:r>
            <a:r>
              <a:rPr lang="hr-HR" dirty="0">
                <a:solidFill>
                  <a:srgbClr val="FF33CC"/>
                </a:solidFill>
              </a:rPr>
              <a:t> - neuredan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EC9339FD-E915-4272-A88E-E0EC65CF6848}"/>
              </a:ext>
            </a:extLst>
          </p:cNvPr>
          <p:cNvSpPr txBox="1"/>
          <p:nvPr/>
        </p:nvSpPr>
        <p:spPr>
          <a:xfrm>
            <a:off x="5834316" y="4523953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trendy</a:t>
            </a:r>
            <a:r>
              <a:rPr lang="hr-HR" dirty="0">
                <a:solidFill>
                  <a:srgbClr val="FF33CC"/>
                </a:solidFill>
              </a:rPr>
              <a:t> - moderan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3FAFF35B-3BF7-4064-914E-358CB2B6C90A}"/>
              </a:ext>
            </a:extLst>
          </p:cNvPr>
          <p:cNvSpPr txBox="1"/>
          <p:nvPr/>
        </p:nvSpPr>
        <p:spPr>
          <a:xfrm>
            <a:off x="5834316" y="5005639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touchy</a:t>
            </a:r>
            <a:r>
              <a:rPr lang="hr-HR" dirty="0">
                <a:solidFill>
                  <a:srgbClr val="FF33CC"/>
                </a:solidFill>
              </a:rPr>
              <a:t> - osjetljiv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59BC36C9-14C9-451E-BD26-98FC506D7134}"/>
              </a:ext>
            </a:extLst>
          </p:cNvPr>
          <p:cNvSpPr txBox="1"/>
          <p:nvPr/>
        </p:nvSpPr>
        <p:spPr>
          <a:xfrm>
            <a:off x="5791188" y="5491834"/>
            <a:ext cx="358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annoying</a:t>
            </a:r>
            <a:r>
              <a:rPr lang="hr-HR" dirty="0">
                <a:solidFill>
                  <a:srgbClr val="FF33CC"/>
                </a:solidFill>
              </a:rPr>
              <a:t> – koji živcira</a:t>
            </a:r>
          </a:p>
        </p:txBody>
      </p:sp>
    </p:spTree>
    <p:extLst>
      <p:ext uri="{BB962C8B-B14F-4D97-AF65-F5344CB8AC3E}">
        <p14:creationId xmlns:p14="http://schemas.microsoft.com/office/powerpoint/2010/main" xmlns="" val="11111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147</Words>
  <Application>Microsoft Office PowerPoint</Application>
  <PresentationFormat>Custom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2021-12-19T13:42:52Z</dcterms:created>
  <dcterms:modified xsi:type="dcterms:W3CDTF">2021-12-21T15:17:05Z</dcterms:modified>
</cp:coreProperties>
</file>